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8" r:id="rId2"/>
    <p:sldId id="256" r:id="rId3"/>
    <p:sldId id="257" r:id="rId4"/>
    <p:sldId id="260" r:id="rId5"/>
    <p:sldId id="261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682" autoAdjust="0"/>
  </p:normalViewPr>
  <p:slideViewPr>
    <p:cSldViewPr>
      <p:cViewPr varScale="1">
        <p:scale>
          <a:sx n="65" d="100"/>
          <a:sy n="65" d="100"/>
        </p:scale>
        <p:origin x="1320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B6F252-97EB-4BDA-9EB0-9E41993B83E0}" type="datetimeFigureOut">
              <a:rPr lang="zh-CN" altLang="en-US" smtClean="0"/>
              <a:t>2024/11/20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4B9B90-10CF-4E74-89D9-79AC79F5A1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0019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Supplementary Figure</a:t>
            </a:r>
            <a:r>
              <a:rPr lang="en-US" altLang="zh-CN" baseline="0" dirty="0"/>
              <a:t> 1.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Venn diagram of differentially expressed genes (DEGs) identified in yellow sectors of mutant</a:t>
            </a:r>
            <a:r>
              <a:rPr lang="en-US" altLang="zh-CN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compared with wild type and green sectors of mutant. a) The number of different expression genes; b) The number of up-regulated genes; c) The number of down-regulated genes 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yellow sectors of mutant (Y)</a:t>
            </a:r>
            <a:r>
              <a:rPr lang="en-US" altLang="zh-CN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compared with wild type (WT) and green sectors of mutant (G).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E8B9B9-D654-437B-AB33-7E01406C5F1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9371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Supplementary Figure 2.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GO classification of DEGs from WT vs. Y and G vs. Y.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4B9B90-10CF-4E74-89D9-79AC79F5A1C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49392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Supplementary Figure</a:t>
            </a:r>
            <a:r>
              <a:rPr lang="en-US" altLang="zh-CN" baseline="0" dirty="0"/>
              <a:t> 3.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Mainly enriched pathways in WT vs. Y</a:t>
            </a:r>
            <a:r>
              <a:rPr lang="en-US" altLang="zh-CN" baseline="0" dirty="0"/>
              <a:t> (a) 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 G vs. 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 (b).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4B9B90-10CF-4E74-89D9-79AC79F5A1C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5902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Supplementary Figure</a:t>
            </a:r>
            <a:r>
              <a:rPr lang="en-US" altLang="zh-CN" baseline="0" dirty="0"/>
              <a:t> 4.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Expression profiles of differentially expressed genes involved in porphyrin and chlorophyll metabolism pathway.</a:t>
            </a:r>
            <a:r>
              <a:rPr lang="en-US" altLang="zh-CN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4B9B90-10CF-4E74-89D9-79AC79F5A1C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9296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Supplementary Figure</a:t>
            </a:r>
            <a:r>
              <a:rPr lang="en-US" altLang="zh-CN" baseline="0" dirty="0"/>
              <a:t> 4.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Expression profiles of differentially expressed genes involved in porphyrin and chlorophyll metabolism pathway.</a:t>
            </a:r>
            <a:r>
              <a:rPr lang="en-US" altLang="zh-CN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4B9B90-10CF-4E74-89D9-79AC79F5A1C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423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2024/11/20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2024/11/20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2024/11/20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2024/11/20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2024/11/20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2024/11/20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2024/11/20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2024/11/20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2024/11/20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2024/11/20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2024/11/20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2024/11/20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enovo\Desktop\蝴蝶兰叶异文章撰写\Venn比较图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1" t="16207" r="5862" b="24377"/>
          <a:stretch/>
        </p:blipFill>
        <p:spPr bwMode="auto">
          <a:xfrm>
            <a:off x="2174133" y="28782"/>
            <a:ext cx="4923122" cy="3366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lenovo\Desktop\蝴蝶兰叶异文章撰写\Venn up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1" t="16322" r="7702" b="22988"/>
          <a:stretch/>
        </p:blipFill>
        <p:spPr bwMode="auto">
          <a:xfrm>
            <a:off x="45201" y="3429000"/>
            <a:ext cx="4667587" cy="3339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lenovo\Desktop\蝴蝶兰叶异文章撰写\Venn down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61" t="16322" r="7931" b="24649"/>
          <a:stretch/>
        </p:blipFill>
        <p:spPr bwMode="auto">
          <a:xfrm>
            <a:off x="4635694" y="3497872"/>
            <a:ext cx="4494226" cy="3250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427984" y="306896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74133" y="6447301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60232" y="6453336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08051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lenovo\Desktop\蝴蝶兰叶异文章撰写\Transcriptome_Resequencing_Report\BGI_result\4.Quantify\DifferentiallyExpressedGene\GeneOntolotyEnrichment\leafV2-Y-VS-leafV2-G.PossionDis_Method.GO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95"/>
          <a:stretch/>
        </p:blipFill>
        <p:spPr bwMode="auto">
          <a:xfrm>
            <a:off x="4797571" y="836712"/>
            <a:ext cx="4247488" cy="436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084168" y="5589240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l-BE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vs.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</a:t>
            </a:r>
          </a:p>
        </p:txBody>
      </p:sp>
      <p:pic>
        <p:nvPicPr>
          <p:cNvPr id="2051" name="Picture 3" descr="C:\Users\lenovo\Desktop\蝴蝶兰叶异文章撰写\Transcriptome_Resequencing_Report\BGI_result\4.Quantify\DifferentiallyExpressedGene\GeneOntolotyEnrichment\Leaf-WT-VS-leafV2-Y.PossionDis_Method.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36712"/>
            <a:ext cx="4464496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274199" y="5589240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WT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l-BE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vs.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</a:t>
            </a:r>
          </a:p>
        </p:txBody>
      </p:sp>
    </p:spTree>
    <p:extLst>
      <p:ext uri="{BB962C8B-B14F-4D97-AF65-F5344CB8AC3E}">
        <p14:creationId xmlns:p14="http://schemas.microsoft.com/office/powerpoint/2010/main" val="8972615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508104" y="5840961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l-BE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vs.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59632" y="5796806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WT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l-BE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vs.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</a:t>
            </a:r>
          </a:p>
        </p:txBody>
      </p:sp>
      <p:pic>
        <p:nvPicPr>
          <p:cNvPr id="2" name="Picture 2" descr="C:\Users\lenovo\Desktop\蝴蝶兰叶异文章撰写\Transcriptome_Resequencing_Report\BGI_result\4.Quantify\DifferentiallyExpressedGene\KeggPathwayEnrichment\leafV2-Y-VS-leafV2-G.PossionDis_Method.path.enrichmen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504" y="980728"/>
            <a:ext cx="4464496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lenovo\Desktop\蝴蝶兰叶异文章撰写\Transcriptome_Resequencing_Report\BGI_result\4.Quantify\DifferentiallyExpressedGene\KeggPathwayEnrichment\Leaf-WT-VS-leafV2-Y.PossionDis_Method.path.enrichmen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76" y="980728"/>
            <a:ext cx="4581128" cy="4581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7544" y="404664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32040" y="404664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  <a:p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23959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1" r="24690"/>
          <a:stretch/>
        </p:blipFill>
        <p:spPr bwMode="auto">
          <a:xfrm>
            <a:off x="1547664" y="1"/>
            <a:ext cx="6080839" cy="6850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812360" y="616530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WT vs. Y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25782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lenovo\Desktop\蝴蝶兰叶异文章撰写\BGI_result\map00860 Y W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2546" y="0"/>
            <a:ext cx="607890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812360" y="616530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G vs. Y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78342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188</Words>
  <Application>Microsoft Office PowerPoint</Application>
  <PresentationFormat>On-screen Show (4:3)</PresentationFormat>
  <Paragraphs>21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Kelly Van Dijck</cp:lastModifiedBy>
  <cp:revision>32</cp:revision>
  <dcterms:created xsi:type="dcterms:W3CDTF">2018-01-09T11:31:22Z</dcterms:created>
  <dcterms:modified xsi:type="dcterms:W3CDTF">2024-11-20T16:28:24Z</dcterms:modified>
</cp:coreProperties>
</file>